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13"/>
  </p:normalViewPr>
  <p:slideViewPr>
    <p:cSldViewPr snapToGrid="0" snapToObjects="1">
      <p:cViewPr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70B77-2EB6-D243-98B5-B0162E7D22B8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4" name="Zástupný objekt pre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09FC7-630F-044B-AED4-04486E737B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2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09FC7-630F-044B-AED4-04486E737B8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21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09FC7-630F-044B-AED4-04486E737B8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7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Kliknite sem a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47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2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1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037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58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161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8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7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430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83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080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E0FB-5D0A-004B-9FC8-F17FC0BF80A3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AF16-A0F8-EF4F-B842-E83875B62B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8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002060"/>
                </a:solidFill>
              </a:rPr>
              <a:t>Our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school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system</a:t>
            </a:r>
            <a:r>
              <a:rPr lang="sk-SK" b="1" dirty="0" smtClean="0">
                <a:solidFill>
                  <a:srgbClr val="002060"/>
                </a:solidFill>
              </a:rPr>
              <a:t> in Slovakia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Presentation</a:t>
            </a:r>
            <a:r>
              <a:rPr lang="sk-SK" dirty="0" smtClean="0"/>
              <a:t> </a:t>
            </a:r>
            <a:r>
              <a:rPr lang="sk-SK" dirty="0" err="1" smtClean="0"/>
              <a:t>prepared</a:t>
            </a:r>
            <a:r>
              <a:rPr lang="sk-SK" dirty="0" smtClean="0"/>
              <a:t> by </a:t>
            </a:r>
            <a:r>
              <a:rPr lang="sk-SK" dirty="0" err="1" smtClean="0"/>
              <a:t>students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9th </a:t>
            </a:r>
            <a:r>
              <a:rPr lang="sk-SK" dirty="0" err="1" smtClean="0"/>
              <a:t>grade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4333875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>
                <a:solidFill>
                  <a:srgbClr val="002060"/>
                </a:solidFill>
              </a:rPr>
              <a:t>After</a:t>
            </a: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sk-SK" b="1" dirty="0" err="1">
                <a:solidFill>
                  <a:srgbClr val="002060"/>
                </a:solidFill>
              </a:rPr>
              <a:t>school</a:t>
            </a: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sk-SK" b="1" dirty="0" err="1">
                <a:solidFill>
                  <a:srgbClr val="002060"/>
                </a:solidFill>
              </a:rPr>
              <a:t>activities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27511" y="1484415"/>
            <a:ext cx="114359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/>
              <a:t>When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</a:t>
            </a:r>
            <a:r>
              <a:rPr lang="sk-SK" sz="2800" dirty="0" err="1" smtClean="0"/>
              <a:t>day</a:t>
            </a:r>
            <a:r>
              <a:rPr lang="sk-SK" sz="2800" dirty="0" smtClean="0"/>
              <a:t> </a:t>
            </a:r>
            <a:r>
              <a:rPr lang="sk-SK" sz="2800" dirty="0" err="1" smtClean="0"/>
              <a:t>ends</a:t>
            </a:r>
            <a:r>
              <a:rPr lang="sk-SK" sz="2800" dirty="0" smtClean="0"/>
              <a:t>, </a:t>
            </a:r>
            <a:r>
              <a:rPr lang="sk-SK" sz="2800" dirty="0" err="1" smtClean="0"/>
              <a:t>sometimes</a:t>
            </a:r>
            <a:r>
              <a:rPr lang="sk-SK" sz="2800" dirty="0" smtClean="0"/>
              <a:t> </a:t>
            </a:r>
            <a:r>
              <a:rPr lang="sk-SK" sz="2800" dirty="0"/>
              <a:t>at </a:t>
            </a:r>
            <a:r>
              <a:rPr lang="sk-SK" sz="2800" dirty="0" smtClean="0"/>
              <a:t>1 </a:t>
            </a:r>
            <a:r>
              <a:rPr lang="sk-SK" sz="2800" dirty="0" err="1" smtClean="0"/>
              <a:t>p.m</a:t>
            </a:r>
            <a:r>
              <a:rPr lang="sk-SK" sz="2800" dirty="0" smtClean="0"/>
              <a:t>. </a:t>
            </a:r>
            <a:r>
              <a:rPr lang="sk-SK" sz="2800" dirty="0" err="1" smtClean="0"/>
              <a:t>another</a:t>
            </a:r>
            <a:r>
              <a:rPr lang="sk-SK" sz="2800" dirty="0" smtClean="0"/>
              <a:t> </a:t>
            </a:r>
            <a:r>
              <a:rPr lang="sk-SK" sz="2800" dirty="0" err="1" smtClean="0"/>
              <a:t>time</a:t>
            </a:r>
            <a:r>
              <a:rPr lang="sk-SK" sz="2800" dirty="0" smtClean="0"/>
              <a:t> at 2 </a:t>
            </a:r>
            <a:r>
              <a:rPr lang="sk-SK" sz="2800" dirty="0" err="1" smtClean="0"/>
              <a:t>p.m</a:t>
            </a:r>
            <a:r>
              <a:rPr lang="sk-SK" sz="2800" dirty="0" smtClean="0"/>
              <a:t>.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 smtClean="0"/>
              <a:t>hang</a:t>
            </a:r>
            <a:r>
              <a:rPr lang="sk-SK" sz="2800" dirty="0" smtClean="0"/>
              <a:t> </a:t>
            </a:r>
            <a:r>
              <a:rPr lang="sk-SK" sz="2800" dirty="0" err="1"/>
              <a:t>out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our</a:t>
            </a:r>
            <a:r>
              <a:rPr lang="sk-SK" sz="2800" dirty="0"/>
              <a:t> </a:t>
            </a:r>
            <a:r>
              <a:rPr lang="sk-SK" sz="2800" dirty="0" err="1" smtClean="0"/>
              <a:t>friends</a:t>
            </a:r>
            <a:r>
              <a:rPr lang="sk-SK" sz="2800" dirty="0" smtClean="0"/>
              <a:t> </a:t>
            </a:r>
            <a:r>
              <a:rPr lang="sk-SK" sz="2800" dirty="0"/>
              <a:t>or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 smtClean="0"/>
              <a:t>play</a:t>
            </a:r>
            <a:r>
              <a:rPr lang="sk-SK" sz="2800" dirty="0" smtClean="0"/>
              <a:t> PC </a:t>
            </a:r>
            <a:r>
              <a:rPr lang="sk-SK" sz="2800" dirty="0" err="1" smtClean="0"/>
              <a:t>games</a:t>
            </a:r>
            <a:r>
              <a:rPr lang="sk-SK" sz="2800" dirty="0" smtClean="0"/>
              <a:t>. </a:t>
            </a:r>
            <a:endParaRPr lang="sk-SK" sz="2800" dirty="0"/>
          </a:p>
          <a:p>
            <a:endParaRPr lang="sk-SK" sz="2800" dirty="0" smtClean="0"/>
          </a:p>
          <a:p>
            <a:r>
              <a:rPr lang="sk-SK" sz="2800" dirty="0" err="1" smtClean="0"/>
              <a:t>After</a:t>
            </a:r>
            <a:r>
              <a:rPr lang="sk-SK" sz="2800" dirty="0" smtClean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sometimes</a:t>
            </a:r>
            <a:r>
              <a:rPr lang="sk-SK" sz="2800" dirty="0"/>
              <a:t> go </a:t>
            </a:r>
            <a:r>
              <a:rPr lang="sk-SK" sz="2800" dirty="0" err="1"/>
              <a:t>for</a:t>
            </a:r>
            <a:r>
              <a:rPr lang="sk-SK" sz="2800" dirty="0"/>
              <a:t> a pizza or a drink (</a:t>
            </a:r>
            <a:r>
              <a:rPr lang="sk-SK" sz="2800" dirty="0" smtClean="0"/>
              <a:t>no </a:t>
            </a:r>
            <a:r>
              <a:rPr lang="sk-SK" sz="2800" dirty="0" err="1"/>
              <a:t>alcohol</a:t>
            </a:r>
            <a:r>
              <a:rPr lang="sk-SK" sz="2800" dirty="0" smtClean="0"/>
              <a:t>). </a:t>
            </a:r>
          </a:p>
          <a:p>
            <a:endParaRPr lang="sk-SK" sz="2800" dirty="0"/>
          </a:p>
          <a:p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/>
              <a:t>of </a:t>
            </a:r>
            <a:r>
              <a:rPr lang="sk-SK" sz="2800" dirty="0" err="1"/>
              <a:t>us</a:t>
            </a:r>
            <a:r>
              <a:rPr lang="sk-SK" sz="2800" dirty="0"/>
              <a:t> </a:t>
            </a:r>
            <a:r>
              <a:rPr lang="sk-SK" sz="2800" dirty="0" err="1"/>
              <a:t>have</a:t>
            </a:r>
            <a:r>
              <a:rPr lang="sk-SK" sz="2800" dirty="0"/>
              <a:t> </a:t>
            </a:r>
            <a:r>
              <a:rPr lang="sk-SK" sz="2800" dirty="0" err="1"/>
              <a:t>some</a:t>
            </a:r>
            <a:r>
              <a:rPr lang="sk-SK" sz="2800" dirty="0"/>
              <a:t> </a:t>
            </a:r>
            <a:r>
              <a:rPr lang="sk-SK" sz="2800" dirty="0" err="1"/>
              <a:t>after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</a:t>
            </a:r>
            <a:r>
              <a:rPr lang="sk-SK" sz="2800" dirty="0" err="1"/>
              <a:t>activities</a:t>
            </a:r>
            <a:r>
              <a:rPr lang="sk-SK" sz="2800" dirty="0"/>
              <a:t> </a:t>
            </a:r>
            <a:r>
              <a:rPr lang="sk-SK" sz="2800" dirty="0" err="1"/>
              <a:t>like</a:t>
            </a:r>
            <a:r>
              <a:rPr lang="sk-SK" sz="2800" dirty="0"/>
              <a:t> </a:t>
            </a:r>
            <a:r>
              <a:rPr lang="sk-SK" sz="2800" dirty="0" err="1"/>
              <a:t>playing</a:t>
            </a:r>
            <a:r>
              <a:rPr lang="sk-SK" sz="2800" dirty="0"/>
              <a:t> </a:t>
            </a:r>
            <a:r>
              <a:rPr lang="sk-SK" sz="2800" dirty="0" err="1"/>
              <a:t>music</a:t>
            </a:r>
            <a:r>
              <a:rPr lang="sk-SK" sz="2800" dirty="0"/>
              <a:t>, </a:t>
            </a:r>
            <a:r>
              <a:rPr lang="sk-SK" sz="2800" dirty="0" smtClean="0"/>
              <a:t>art or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sports</a:t>
            </a:r>
            <a:r>
              <a:rPr lang="sk-SK" sz="2800" dirty="0" smtClean="0"/>
              <a:t>‘ </a:t>
            </a:r>
            <a:r>
              <a:rPr lang="sk-SK" sz="2800" dirty="0" err="1"/>
              <a:t>activities</a:t>
            </a:r>
            <a:r>
              <a:rPr lang="sk-SK" sz="2800" dirty="0"/>
              <a:t>. </a:t>
            </a:r>
          </a:p>
          <a:p>
            <a:endParaRPr lang="sk-SK" sz="2800" dirty="0"/>
          </a:p>
          <a:p>
            <a:r>
              <a:rPr lang="sk-SK" sz="2800" dirty="0" smtClean="0"/>
              <a:t>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evening</a:t>
            </a:r>
            <a:r>
              <a:rPr lang="sk-SK" sz="2800" dirty="0" smtClean="0"/>
              <a:t> </a:t>
            </a:r>
            <a:r>
              <a:rPr lang="sk-SK" sz="2800" dirty="0" err="1" smtClean="0"/>
              <a:t>we</a:t>
            </a:r>
            <a:r>
              <a:rPr lang="sk-SK" sz="2800" dirty="0" smtClean="0"/>
              <a:t> do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homework</a:t>
            </a:r>
            <a:r>
              <a:rPr lang="sk-SK" sz="2800" dirty="0" smtClean="0"/>
              <a:t>, study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tests</a:t>
            </a:r>
            <a:r>
              <a:rPr lang="sk-SK" sz="2800" dirty="0" smtClean="0"/>
              <a:t> or </a:t>
            </a:r>
            <a:r>
              <a:rPr lang="sk-SK" sz="2800" dirty="0" err="1" smtClean="0"/>
              <a:t>prepare</a:t>
            </a:r>
            <a:r>
              <a:rPr lang="sk-SK" sz="2800" dirty="0" smtClean="0"/>
              <a:t>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projects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78" y="2011156"/>
            <a:ext cx="894253" cy="5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002060"/>
                </a:solidFill>
              </a:rPr>
              <a:t>Thank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you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for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your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attention</a:t>
            </a:r>
            <a:r>
              <a:rPr lang="sk-SK" b="1" dirty="0" smtClean="0">
                <a:solidFill>
                  <a:srgbClr val="002060"/>
                </a:solidFill>
              </a:rPr>
              <a:t>. 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77" y="1690688"/>
            <a:ext cx="6427849" cy="48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002060"/>
                </a:solidFill>
              </a:rPr>
              <a:t>Types</a:t>
            </a:r>
            <a:r>
              <a:rPr lang="sk-SK" b="1" dirty="0" smtClean="0">
                <a:solidFill>
                  <a:srgbClr val="002060"/>
                </a:solidFill>
              </a:rPr>
              <a:t> of </a:t>
            </a:r>
            <a:r>
              <a:rPr lang="sk-SK" b="1" dirty="0" err="1" smtClean="0">
                <a:solidFill>
                  <a:srgbClr val="002060"/>
                </a:solidFill>
              </a:rPr>
              <a:t>Schools</a:t>
            </a:r>
            <a:r>
              <a:rPr lang="sk-SK" b="1" dirty="0" smtClean="0">
                <a:solidFill>
                  <a:srgbClr val="002060"/>
                </a:solidFill>
              </a:rPr>
              <a:t> and </a:t>
            </a:r>
            <a:r>
              <a:rPr lang="sk-SK" b="1" dirty="0" err="1">
                <a:solidFill>
                  <a:srgbClr val="002060"/>
                </a:solidFill>
              </a:rPr>
              <a:t>s</a:t>
            </a:r>
            <a:r>
              <a:rPr lang="sk-SK" b="1" smtClean="0">
                <a:solidFill>
                  <a:srgbClr val="002060"/>
                </a:solidFill>
              </a:rPr>
              <a:t>chool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system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81318" y="1541929"/>
            <a:ext cx="106724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 err="1" smtClean="0"/>
              <a:t>have</a:t>
            </a:r>
            <a:r>
              <a:rPr lang="sk-SK" sz="2800" dirty="0" smtClean="0"/>
              <a:t> </a:t>
            </a:r>
            <a:r>
              <a:rPr lang="sk-SK" sz="2800" dirty="0" err="1" smtClean="0"/>
              <a:t>three</a:t>
            </a:r>
            <a:r>
              <a:rPr lang="sk-SK" sz="2800" dirty="0" smtClean="0"/>
              <a:t> </a:t>
            </a:r>
            <a:r>
              <a:rPr lang="sk-SK" sz="2800" dirty="0" err="1" smtClean="0"/>
              <a:t>types</a:t>
            </a:r>
            <a:r>
              <a:rPr lang="sk-SK" sz="2800" dirty="0" smtClean="0"/>
              <a:t> of </a:t>
            </a:r>
            <a:r>
              <a:rPr lang="sk-SK" sz="2800" dirty="0" err="1" smtClean="0"/>
              <a:t>schools</a:t>
            </a:r>
            <a:r>
              <a:rPr lang="sk-SK" sz="2800" dirty="0" smtClean="0"/>
              <a:t> </a:t>
            </a:r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 err="1" smtClean="0"/>
              <a:t>attend</a:t>
            </a:r>
            <a:r>
              <a:rPr lang="sk-SK" sz="2800" dirty="0" smtClean="0"/>
              <a:t> </a:t>
            </a:r>
            <a:r>
              <a:rPr lang="sk-SK" sz="2800" dirty="0" err="1" smtClean="0"/>
              <a:t>during</a:t>
            </a:r>
            <a:r>
              <a:rPr lang="sk-SK" sz="2800" dirty="0" smtClean="0"/>
              <a:t>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lives</a:t>
            </a:r>
            <a:r>
              <a:rPr lang="sk-SK" sz="2800" dirty="0" smtClean="0"/>
              <a:t>: </a:t>
            </a:r>
          </a:p>
          <a:p>
            <a:pPr algn="ctr"/>
            <a:r>
              <a:rPr lang="sk-SK" sz="2800" dirty="0" err="1" smtClean="0"/>
              <a:t>Elementary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: 6-15</a:t>
            </a:r>
          </a:p>
          <a:p>
            <a:pPr algn="ctr"/>
            <a:r>
              <a:rPr lang="sk-SK" sz="2800" dirty="0" err="1" smtClean="0"/>
              <a:t>High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: 15-18/19</a:t>
            </a:r>
          </a:p>
          <a:p>
            <a:pPr algn="ctr"/>
            <a:r>
              <a:rPr lang="sk-SK" sz="2800" dirty="0" err="1" smtClean="0"/>
              <a:t>University</a:t>
            </a:r>
            <a:r>
              <a:rPr lang="sk-SK" sz="2800" dirty="0" smtClean="0"/>
              <a:t>: 18/19-25 and more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Elemetary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divided</a:t>
            </a:r>
            <a:r>
              <a:rPr lang="sk-SK" sz="2800" dirty="0" smtClean="0"/>
              <a:t> </a:t>
            </a:r>
            <a:r>
              <a:rPr lang="sk-SK" sz="2800" dirty="0" err="1" smtClean="0"/>
              <a:t>into</a:t>
            </a:r>
            <a:r>
              <a:rPr lang="sk-SK" sz="2800" dirty="0" smtClean="0"/>
              <a:t> </a:t>
            </a:r>
            <a:r>
              <a:rPr lang="sk-SK" sz="2800" dirty="0" err="1" smtClean="0"/>
              <a:t>two</a:t>
            </a:r>
            <a:r>
              <a:rPr lang="sk-SK" sz="2800" dirty="0" smtClean="0"/>
              <a:t> </a:t>
            </a:r>
            <a:r>
              <a:rPr lang="sk-SK" sz="2800" dirty="0" err="1" smtClean="0"/>
              <a:t>levels</a:t>
            </a:r>
            <a:r>
              <a:rPr lang="sk-SK" sz="2800" dirty="0" smtClean="0"/>
              <a:t>:</a:t>
            </a:r>
          </a:p>
          <a:p>
            <a:pPr algn="ctr"/>
            <a:r>
              <a:rPr lang="sk-SK" sz="2800" dirty="0" err="1" smtClean="0"/>
              <a:t>First</a:t>
            </a:r>
            <a:r>
              <a:rPr lang="sk-SK" sz="2800" dirty="0" smtClean="0"/>
              <a:t> level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Grade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(6-10)</a:t>
            </a:r>
          </a:p>
          <a:p>
            <a:pPr algn="ctr"/>
            <a:r>
              <a:rPr lang="sk-SK" sz="2800" dirty="0" err="1" smtClean="0"/>
              <a:t>Second</a:t>
            </a:r>
            <a:r>
              <a:rPr lang="sk-SK" sz="2800" dirty="0" smtClean="0"/>
              <a:t> level </a:t>
            </a:r>
            <a:r>
              <a:rPr lang="sk-SK" sz="2800" dirty="0" err="1" smtClean="0"/>
              <a:t>is</a:t>
            </a:r>
            <a:r>
              <a:rPr lang="sk-SK" sz="2800" dirty="0" smtClean="0"/>
              <a:t> Junior </a:t>
            </a:r>
            <a:r>
              <a:rPr lang="sk-SK" sz="2800" dirty="0" err="1" smtClean="0"/>
              <a:t>High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</a:t>
            </a:r>
            <a:r>
              <a:rPr lang="sk-SK" sz="2800" dirty="0" err="1" smtClean="0"/>
              <a:t>i.e</a:t>
            </a:r>
            <a:r>
              <a:rPr lang="sk-SK" sz="2800" dirty="0" smtClean="0"/>
              <a:t>. </a:t>
            </a:r>
            <a:r>
              <a:rPr lang="sk-SK" sz="2800" dirty="0" err="1" smtClean="0"/>
              <a:t>Middle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(10-15)</a:t>
            </a:r>
          </a:p>
          <a:p>
            <a:pPr algn="ctr"/>
            <a:endParaRPr lang="sk-SK" sz="2800" dirty="0" smtClean="0"/>
          </a:p>
          <a:p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</a:t>
            </a:r>
            <a:r>
              <a:rPr lang="sk-SK" sz="2800" dirty="0" err="1" smtClean="0"/>
              <a:t>lesson</a:t>
            </a:r>
            <a:r>
              <a:rPr lang="sk-SK" sz="2800" dirty="0" smtClean="0"/>
              <a:t> </a:t>
            </a:r>
            <a:r>
              <a:rPr lang="sk-SK" sz="2800" dirty="0" err="1" smtClean="0"/>
              <a:t>lasts</a:t>
            </a:r>
            <a:r>
              <a:rPr lang="sk-SK" sz="2800" dirty="0" smtClean="0"/>
              <a:t> 45 </a:t>
            </a:r>
            <a:r>
              <a:rPr lang="sk-SK" sz="2800" dirty="0" err="1" smtClean="0"/>
              <a:t>minutes</a:t>
            </a:r>
            <a:r>
              <a:rPr lang="sk-SK" sz="2800" dirty="0" smtClean="0"/>
              <a:t> and </a:t>
            </a:r>
            <a:r>
              <a:rPr lang="sk-SK" sz="2800" dirty="0" err="1" smtClean="0"/>
              <a:t>breaks</a:t>
            </a:r>
            <a:r>
              <a:rPr lang="sk-SK" sz="2800" dirty="0" smtClean="0"/>
              <a:t> </a:t>
            </a:r>
            <a:r>
              <a:rPr lang="sk-SK" sz="2800" dirty="0" err="1" smtClean="0"/>
              <a:t>last</a:t>
            </a:r>
            <a:r>
              <a:rPr lang="sk-SK" sz="2800" dirty="0" smtClean="0"/>
              <a:t> cca. 5-15 </a:t>
            </a:r>
            <a:r>
              <a:rPr lang="sk-SK" sz="2800" dirty="0" err="1" smtClean="0"/>
              <a:t>minutes</a:t>
            </a:r>
            <a:r>
              <a:rPr lang="sk-SK" sz="2800" dirty="0" smtClean="0"/>
              <a:t>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4229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74782" y="251012"/>
            <a:ext cx="11403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attend</a:t>
            </a:r>
            <a:r>
              <a:rPr lang="sk-SK" sz="2800" dirty="0"/>
              <a:t> Junior </a:t>
            </a:r>
            <a:r>
              <a:rPr lang="sk-SK" sz="2800" dirty="0" err="1"/>
              <a:t>High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and </a:t>
            </a:r>
          </a:p>
          <a:p>
            <a:pPr algn="ctr"/>
            <a:r>
              <a:rPr lang="sk-SK" sz="2800" dirty="0" err="1"/>
              <a:t>we</a:t>
            </a:r>
            <a:r>
              <a:rPr lang="sk-SK" sz="2800" dirty="0"/>
              <a:t> are in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ninth</a:t>
            </a:r>
            <a:r>
              <a:rPr lang="sk-SK" sz="2800" dirty="0"/>
              <a:t> </a:t>
            </a:r>
            <a:r>
              <a:rPr lang="sk-SK" sz="2800" dirty="0" err="1"/>
              <a:t>grade</a:t>
            </a:r>
            <a:r>
              <a:rPr lang="sk-SK" sz="2800" dirty="0"/>
              <a:t> </a:t>
            </a:r>
          </a:p>
          <a:p>
            <a:pPr algn="ctr"/>
            <a:r>
              <a:rPr lang="sk-SK" sz="2800" dirty="0" err="1"/>
              <a:t>because</a:t>
            </a:r>
            <a:r>
              <a:rPr lang="sk-SK" sz="2800" dirty="0"/>
              <a:t> </a:t>
            </a:r>
            <a:r>
              <a:rPr lang="sk-SK" sz="2800" dirty="0" err="1"/>
              <a:t>we</a:t>
            </a:r>
            <a:r>
              <a:rPr lang="sk-SK" sz="2800" dirty="0"/>
              <a:t> are 14/15 </a:t>
            </a:r>
            <a:r>
              <a:rPr lang="sk-SK" sz="2800" dirty="0" err="1"/>
              <a:t>years</a:t>
            </a:r>
            <a:r>
              <a:rPr lang="sk-SK" sz="2800" dirty="0"/>
              <a:t> </a:t>
            </a:r>
            <a:r>
              <a:rPr lang="sk-SK" sz="2800" dirty="0" err="1"/>
              <a:t>old</a:t>
            </a:r>
            <a:r>
              <a:rPr lang="sk-SK" sz="2800" dirty="0"/>
              <a:t>.</a:t>
            </a:r>
          </a:p>
          <a:p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" r="6689" b="12253"/>
          <a:stretch/>
        </p:blipFill>
        <p:spPr>
          <a:xfrm>
            <a:off x="1036653" y="1836840"/>
            <a:ext cx="3925176" cy="219327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93" y="3398774"/>
            <a:ext cx="4471639" cy="322448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207620" y="2598234"/>
            <a:ext cx="638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how</a:t>
            </a:r>
            <a:r>
              <a:rPr lang="sk-SK" sz="2800" dirty="0" smtClean="0"/>
              <a:t>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</a:t>
            </a:r>
            <a:r>
              <a:rPr lang="sk-SK" sz="2800" dirty="0" err="1" smtClean="0"/>
              <a:t>looks</a:t>
            </a:r>
            <a:r>
              <a:rPr lang="sk-SK" sz="2800" dirty="0" smtClean="0"/>
              <a:t> </a:t>
            </a:r>
            <a:r>
              <a:rPr lang="sk-SK" sz="2800" dirty="0" err="1" smtClean="0"/>
              <a:t>like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265471" y="5196468"/>
            <a:ext cx="5810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And </a:t>
            </a:r>
            <a:r>
              <a:rPr lang="sk-SK" sz="2800" dirty="0" err="1" smtClean="0"/>
              <a:t>here</a:t>
            </a:r>
            <a:r>
              <a:rPr lang="sk-SK" sz="2800" dirty="0" smtClean="0"/>
              <a:t> </a:t>
            </a:r>
            <a:r>
              <a:rPr lang="sk-SK" sz="2800" dirty="0" err="1" smtClean="0"/>
              <a:t>we</a:t>
            </a:r>
            <a:r>
              <a:rPr lang="sk-SK" sz="2800" dirty="0" smtClean="0"/>
              <a:t> are 9th </a:t>
            </a:r>
            <a:r>
              <a:rPr lang="sk-SK" sz="2800" dirty="0" err="1" smtClean="0"/>
              <a:t>grade</a:t>
            </a:r>
            <a:r>
              <a:rPr lang="sk-SK" sz="2800" dirty="0" smtClean="0"/>
              <a:t> </a:t>
            </a:r>
            <a:r>
              <a:rPr lang="sk-SK" sz="2800" dirty="0" err="1" smtClean="0"/>
              <a:t>great</a:t>
            </a:r>
            <a:r>
              <a:rPr lang="sk-SK" sz="2800" dirty="0" smtClean="0"/>
              <a:t> team </a:t>
            </a:r>
            <a:r>
              <a:rPr lang="sk-SK" sz="2800" dirty="0" smtClean="0">
                <a:sym typeface="Wingdings"/>
              </a:rPr>
              <a:t></a:t>
            </a:r>
          </a:p>
          <a:p>
            <a:pPr algn="ctr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3425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7577"/>
            <a:ext cx="10515600" cy="1325563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2060"/>
                </a:solidFill>
              </a:rPr>
              <a:t>Schedule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838200" y="1129554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 err="1"/>
              <a:t>have</a:t>
            </a:r>
            <a:r>
              <a:rPr lang="sk-SK" sz="2800" dirty="0"/>
              <a:t> </a:t>
            </a:r>
            <a:r>
              <a:rPr lang="sk-SK" sz="2800" dirty="0" err="1"/>
              <a:t>five</a:t>
            </a:r>
            <a:r>
              <a:rPr lang="sk-SK" sz="2800" dirty="0"/>
              <a:t> </a:t>
            </a:r>
            <a:r>
              <a:rPr lang="sk-SK" sz="2800" dirty="0" err="1"/>
              <a:t>types</a:t>
            </a:r>
            <a:r>
              <a:rPr lang="sk-SK" sz="2800" dirty="0"/>
              <a:t> of </a:t>
            </a:r>
            <a:r>
              <a:rPr lang="sk-SK" sz="2800" dirty="0" err="1"/>
              <a:t>schedule</a:t>
            </a:r>
            <a:r>
              <a:rPr lang="sk-SK" sz="2800" dirty="0"/>
              <a:t>. </a:t>
            </a:r>
            <a:r>
              <a:rPr lang="sk-SK" sz="2800" dirty="0" err="1"/>
              <a:t>Every</a:t>
            </a:r>
            <a:r>
              <a:rPr lang="sk-SK" sz="2800" dirty="0"/>
              <a:t> </a:t>
            </a:r>
            <a:r>
              <a:rPr lang="sk-SK" sz="2800" dirty="0" err="1" smtClean="0"/>
              <a:t>day</a:t>
            </a:r>
            <a:r>
              <a:rPr lang="sk-SK" sz="2800" dirty="0" smtClean="0"/>
              <a:t> in a </a:t>
            </a:r>
            <a:r>
              <a:rPr lang="sk-SK" sz="2800" dirty="0" err="1" smtClean="0"/>
              <a:t>week</a:t>
            </a:r>
            <a:r>
              <a:rPr lang="sk-SK" sz="2800" dirty="0" smtClean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have</a:t>
            </a:r>
            <a:r>
              <a:rPr lang="sk-SK" sz="2800" dirty="0"/>
              <a:t> </a:t>
            </a:r>
            <a:r>
              <a:rPr lang="sk-SK" sz="2800" dirty="0" err="1"/>
              <a:t>got</a:t>
            </a:r>
            <a:r>
              <a:rPr lang="sk-SK" sz="2800" dirty="0"/>
              <a:t> a </a:t>
            </a:r>
            <a:r>
              <a:rPr lang="sk-SK" sz="2800" dirty="0" err="1"/>
              <a:t>different</a:t>
            </a:r>
            <a:r>
              <a:rPr lang="sk-SK" sz="2800" dirty="0"/>
              <a:t> </a:t>
            </a:r>
            <a:r>
              <a:rPr lang="sk-SK" sz="2800" dirty="0" err="1"/>
              <a:t>schedule</a:t>
            </a:r>
            <a:r>
              <a:rPr lang="sk-SK" sz="2800" dirty="0"/>
              <a:t> </a:t>
            </a:r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/>
              <a:t>it</a:t>
            </a:r>
            <a:r>
              <a:rPr lang="sk-SK" sz="2800" dirty="0"/>
              <a:t> </a:t>
            </a:r>
            <a:r>
              <a:rPr lang="sk-SK" sz="2800" dirty="0" err="1"/>
              <a:t>lasts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whole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</a:t>
            </a:r>
            <a:r>
              <a:rPr lang="sk-SK" sz="2800" dirty="0" err="1"/>
              <a:t>year</a:t>
            </a:r>
            <a:r>
              <a:rPr lang="sk-SK" sz="2800" dirty="0"/>
              <a:t>. </a:t>
            </a:r>
            <a:endParaRPr lang="sk-SK" sz="2800" dirty="0" smtClean="0"/>
          </a:p>
          <a:p>
            <a:pPr marL="457200" indent="-457200">
              <a:buFont typeface="Arial" charset="0"/>
              <a:buChar char="•"/>
            </a:pPr>
            <a:r>
              <a:rPr lang="sk-SK" sz="2800" dirty="0" err="1" smtClean="0"/>
              <a:t>one</a:t>
            </a:r>
            <a:r>
              <a:rPr lang="sk-SK" sz="2800" dirty="0" smtClean="0"/>
              <a:t> </a:t>
            </a:r>
            <a:r>
              <a:rPr lang="sk-SK" sz="2800" dirty="0" err="1"/>
              <a:t>day</a:t>
            </a:r>
            <a:r>
              <a:rPr lang="sk-SK" sz="2800" dirty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have</a:t>
            </a:r>
            <a:r>
              <a:rPr lang="sk-SK" sz="2800" dirty="0"/>
              <a:t> </a:t>
            </a:r>
            <a:r>
              <a:rPr lang="sk-SK" sz="2800" dirty="0" err="1"/>
              <a:t>got</a:t>
            </a:r>
            <a:r>
              <a:rPr lang="sk-SK" sz="2800" dirty="0"/>
              <a:t> </a:t>
            </a:r>
            <a:r>
              <a:rPr lang="sk-SK" sz="2800" dirty="0" err="1"/>
              <a:t>five</a:t>
            </a:r>
            <a:r>
              <a:rPr lang="sk-SK" sz="2800" dirty="0"/>
              <a:t> </a:t>
            </a:r>
            <a:r>
              <a:rPr lang="sk-SK" sz="2800" dirty="0" err="1"/>
              <a:t>lessons</a:t>
            </a:r>
            <a:r>
              <a:rPr lang="sk-SK" sz="2800" dirty="0"/>
              <a:t> </a:t>
            </a:r>
            <a:r>
              <a:rPr lang="sk-SK" sz="2800" dirty="0" err="1"/>
              <a:t>another</a:t>
            </a:r>
            <a:r>
              <a:rPr lang="sk-SK" sz="2800" dirty="0"/>
              <a:t> </a:t>
            </a:r>
            <a:r>
              <a:rPr lang="sk-SK" sz="2800" dirty="0" err="1"/>
              <a:t>day</a:t>
            </a:r>
            <a:r>
              <a:rPr lang="sk-SK" sz="2800" dirty="0"/>
              <a:t> </a:t>
            </a:r>
            <a:r>
              <a:rPr lang="sk-SK" sz="2800" dirty="0" err="1"/>
              <a:t>six</a:t>
            </a:r>
            <a:r>
              <a:rPr lang="sk-SK" sz="2800" dirty="0"/>
              <a:t> or </a:t>
            </a:r>
            <a:r>
              <a:rPr lang="sk-SK" sz="2800" dirty="0" err="1"/>
              <a:t>seven</a:t>
            </a:r>
            <a:r>
              <a:rPr lang="sk-SK" sz="2800" dirty="0"/>
              <a:t> </a:t>
            </a:r>
            <a:r>
              <a:rPr lang="sk-SK" sz="2800" dirty="0" err="1"/>
              <a:t>lessons</a:t>
            </a:r>
            <a:r>
              <a:rPr lang="sk-SK" sz="2800" dirty="0"/>
              <a:t>. </a:t>
            </a:r>
            <a:endParaRPr lang="sk-SK" sz="2800" dirty="0" smtClean="0"/>
          </a:p>
          <a:p>
            <a:pPr marL="457200" indent="-457200">
              <a:buFont typeface="Arial" charset="0"/>
              <a:buChar char="•"/>
            </a:pP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</a:t>
            </a:r>
            <a:r>
              <a:rPr lang="sk-SK" sz="2800" dirty="0" err="1" smtClean="0"/>
              <a:t>subjects</a:t>
            </a:r>
            <a:r>
              <a:rPr lang="sk-SK" sz="2800" dirty="0" smtClean="0"/>
              <a:t> are: </a:t>
            </a:r>
            <a:r>
              <a:rPr lang="sk-SK" sz="2800" dirty="0" err="1" smtClean="0"/>
              <a:t>Mathematics</a:t>
            </a:r>
            <a:r>
              <a:rPr lang="sk-SK" sz="2800" dirty="0"/>
              <a:t>, Slovak </a:t>
            </a:r>
            <a:r>
              <a:rPr lang="sk-SK" sz="2800" dirty="0" err="1" smtClean="0"/>
              <a:t>language</a:t>
            </a:r>
            <a:r>
              <a:rPr lang="sk-SK" sz="2800" dirty="0"/>
              <a:t>, </a:t>
            </a:r>
            <a:r>
              <a:rPr lang="sk-SK" sz="2800" dirty="0" err="1"/>
              <a:t>English</a:t>
            </a:r>
            <a:r>
              <a:rPr lang="sk-SK" sz="2800" dirty="0"/>
              <a:t> </a:t>
            </a:r>
            <a:r>
              <a:rPr lang="sk-SK" sz="2800" dirty="0" err="1"/>
              <a:t>language</a:t>
            </a:r>
            <a:r>
              <a:rPr lang="sk-SK" sz="2800" dirty="0"/>
              <a:t>, </a:t>
            </a:r>
            <a:r>
              <a:rPr lang="sk-SK" sz="2800" dirty="0" err="1"/>
              <a:t>German</a:t>
            </a:r>
            <a:r>
              <a:rPr lang="sk-SK" sz="2800" dirty="0"/>
              <a:t> </a:t>
            </a:r>
            <a:r>
              <a:rPr lang="sk-SK" sz="2800" dirty="0" err="1" smtClean="0"/>
              <a:t>language</a:t>
            </a:r>
            <a:r>
              <a:rPr lang="sk-SK" sz="2800" dirty="0" smtClean="0"/>
              <a:t>, </a:t>
            </a:r>
            <a:r>
              <a:rPr lang="sk-SK" sz="2800" dirty="0" err="1" smtClean="0"/>
              <a:t>Biology</a:t>
            </a:r>
            <a:r>
              <a:rPr lang="sk-SK" sz="2800" dirty="0"/>
              <a:t>, </a:t>
            </a:r>
            <a:r>
              <a:rPr lang="sk-SK" sz="2800" dirty="0" err="1"/>
              <a:t>Chemistry</a:t>
            </a:r>
            <a:r>
              <a:rPr lang="sk-SK" sz="2800" dirty="0"/>
              <a:t>, </a:t>
            </a:r>
            <a:r>
              <a:rPr lang="sk-SK" sz="2800" dirty="0" err="1"/>
              <a:t>Physics</a:t>
            </a:r>
            <a:r>
              <a:rPr lang="sk-SK" sz="2800" dirty="0"/>
              <a:t> </a:t>
            </a:r>
            <a:r>
              <a:rPr lang="sk-SK" sz="2800" dirty="0" err="1"/>
              <a:t>i.e</a:t>
            </a:r>
            <a:r>
              <a:rPr lang="sk-SK" sz="2800" dirty="0"/>
              <a:t>. </a:t>
            </a:r>
            <a:r>
              <a:rPr lang="sk-SK" sz="2800" dirty="0" err="1"/>
              <a:t>Science</a:t>
            </a:r>
            <a:r>
              <a:rPr lang="sk-SK" sz="2800" dirty="0"/>
              <a:t>, </a:t>
            </a:r>
            <a:r>
              <a:rPr lang="sk-SK" sz="2800" dirty="0" err="1"/>
              <a:t>History</a:t>
            </a:r>
            <a:r>
              <a:rPr lang="sk-SK" sz="2800" dirty="0"/>
              <a:t>, </a:t>
            </a:r>
            <a:r>
              <a:rPr lang="sk-SK" sz="2800" dirty="0" err="1"/>
              <a:t>Geography</a:t>
            </a:r>
            <a:r>
              <a:rPr lang="sk-SK" sz="2800" dirty="0"/>
              <a:t>, </a:t>
            </a:r>
            <a:r>
              <a:rPr lang="sk-SK" sz="2800" dirty="0" err="1" smtClean="0"/>
              <a:t>Physical</a:t>
            </a:r>
            <a:r>
              <a:rPr lang="sk-SK" sz="2800" dirty="0" smtClean="0"/>
              <a:t> </a:t>
            </a:r>
            <a:r>
              <a:rPr lang="sk-SK" sz="2800" dirty="0" err="1" smtClean="0"/>
              <a:t>Education</a:t>
            </a:r>
            <a:r>
              <a:rPr lang="sk-SK" sz="2800" dirty="0"/>
              <a:t>, </a:t>
            </a:r>
            <a:r>
              <a:rPr lang="sk-SK" sz="2800" dirty="0" smtClean="0"/>
              <a:t>Art, </a:t>
            </a:r>
            <a:r>
              <a:rPr lang="sk-SK" sz="2800" dirty="0" err="1"/>
              <a:t>Technical</a:t>
            </a:r>
            <a:r>
              <a:rPr lang="sk-SK" sz="2800" dirty="0"/>
              <a:t> </a:t>
            </a:r>
            <a:r>
              <a:rPr lang="sk-SK" sz="2800" dirty="0" err="1"/>
              <a:t>work</a:t>
            </a:r>
            <a:r>
              <a:rPr lang="sk-SK" sz="2800" dirty="0"/>
              <a:t>, </a:t>
            </a:r>
            <a:r>
              <a:rPr lang="sk-SK" sz="2800" dirty="0" err="1"/>
              <a:t>Religion</a:t>
            </a:r>
            <a:r>
              <a:rPr lang="sk-SK" sz="2800" dirty="0"/>
              <a:t>, </a:t>
            </a:r>
            <a:r>
              <a:rPr lang="sk-SK" sz="2800" dirty="0" err="1" smtClean="0"/>
              <a:t>Civics</a:t>
            </a:r>
            <a:endParaRPr lang="sk-SK" sz="2800" dirty="0" smtClean="0"/>
          </a:p>
          <a:p>
            <a:pPr marL="457200" indent="-457200">
              <a:buFont typeface="Arial" charset="0"/>
              <a:buChar char="•"/>
            </a:pPr>
            <a:r>
              <a:rPr lang="sk-SK" sz="2800" dirty="0" err="1"/>
              <a:t>w</a:t>
            </a:r>
            <a:r>
              <a:rPr lang="sk-SK" sz="2800" dirty="0" err="1" smtClean="0"/>
              <a:t>e</a:t>
            </a:r>
            <a:r>
              <a:rPr lang="sk-SK" sz="2800" dirty="0" smtClean="0"/>
              <a:t> </a:t>
            </a:r>
            <a:r>
              <a:rPr lang="sk-SK" sz="2800" dirty="0" err="1"/>
              <a:t>have</a:t>
            </a:r>
            <a:r>
              <a:rPr lang="sk-SK" sz="2800" dirty="0"/>
              <a:t> </a:t>
            </a:r>
            <a:r>
              <a:rPr lang="sk-SK" sz="2800" dirty="0" err="1"/>
              <a:t>got</a:t>
            </a:r>
            <a:r>
              <a:rPr lang="sk-SK" sz="2800" dirty="0"/>
              <a:t> </a:t>
            </a:r>
            <a:r>
              <a:rPr lang="sk-SK" sz="2800" dirty="0" err="1"/>
              <a:t>only</a:t>
            </a:r>
            <a:r>
              <a:rPr lang="sk-SK" sz="2800" dirty="0"/>
              <a:t> </a:t>
            </a:r>
            <a:r>
              <a:rPr lang="sk-SK" sz="2800" dirty="0" err="1"/>
              <a:t>complusory</a:t>
            </a:r>
            <a:r>
              <a:rPr lang="sk-SK" sz="2800" dirty="0"/>
              <a:t> </a:t>
            </a:r>
            <a:r>
              <a:rPr lang="sk-SK" sz="2800" dirty="0" err="1"/>
              <a:t>subjects</a:t>
            </a:r>
            <a:r>
              <a:rPr lang="sk-SK" sz="2800" dirty="0"/>
              <a:t>,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haven´t</a:t>
            </a:r>
            <a:r>
              <a:rPr lang="sk-SK" sz="2800" dirty="0"/>
              <a:t> </a:t>
            </a:r>
            <a:r>
              <a:rPr lang="sk-SK" sz="2800" dirty="0" err="1"/>
              <a:t>got</a:t>
            </a:r>
            <a:r>
              <a:rPr lang="sk-SK" sz="2800" dirty="0"/>
              <a:t> </a:t>
            </a:r>
            <a:r>
              <a:rPr lang="sk-SK" sz="2800" dirty="0" err="1"/>
              <a:t>any</a:t>
            </a:r>
            <a:r>
              <a:rPr lang="sk-SK" sz="2800" dirty="0"/>
              <a:t> </a:t>
            </a:r>
            <a:r>
              <a:rPr lang="sk-SK" sz="2800" dirty="0" err="1"/>
              <a:t>electives</a:t>
            </a:r>
            <a:r>
              <a:rPr lang="sk-SK" sz="2800" dirty="0" smtClean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sk-SK" sz="2800" dirty="0" err="1" smtClean="0"/>
              <a:t>when</a:t>
            </a:r>
            <a:r>
              <a:rPr lang="sk-SK" sz="2800" dirty="0" smtClean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have</a:t>
            </a:r>
            <a:r>
              <a:rPr lang="sk-SK" sz="2800" dirty="0"/>
              <a:t> </a:t>
            </a:r>
            <a:r>
              <a:rPr lang="sk-SK" sz="2800" dirty="0" err="1"/>
              <a:t>got</a:t>
            </a:r>
            <a:r>
              <a:rPr lang="sk-SK" sz="2800" dirty="0"/>
              <a:t> </a:t>
            </a:r>
            <a:r>
              <a:rPr lang="sk-SK" sz="2800" dirty="0" err="1"/>
              <a:t>five</a:t>
            </a:r>
            <a:r>
              <a:rPr lang="sk-SK" sz="2800" dirty="0"/>
              <a:t> </a:t>
            </a:r>
            <a:r>
              <a:rPr lang="sk-SK" sz="2800" dirty="0" err="1"/>
              <a:t>lessons</a:t>
            </a:r>
            <a:r>
              <a:rPr lang="sk-SK" sz="2800" dirty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finish</a:t>
            </a:r>
            <a:r>
              <a:rPr lang="sk-SK" sz="2800" dirty="0"/>
              <a:t> at 12:10 </a:t>
            </a:r>
            <a:r>
              <a:rPr lang="sk-SK" sz="2800" dirty="0" err="1"/>
              <a:t>p.m</a:t>
            </a:r>
            <a:r>
              <a:rPr lang="sk-SK" sz="2800" dirty="0"/>
              <a:t>. </a:t>
            </a:r>
            <a:r>
              <a:rPr lang="sk-SK" sz="2800" dirty="0" err="1"/>
              <a:t>but</a:t>
            </a:r>
            <a:r>
              <a:rPr lang="sk-SK" sz="2800" dirty="0"/>
              <a:t> </a:t>
            </a:r>
            <a:r>
              <a:rPr lang="sk-SK" sz="2800" dirty="0" err="1"/>
              <a:t>when</a:t>
            </a:r>
            <a:r>
              <a:rPr lang="sk-SK" sz="2800" dirty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have</a:t>
            </a:r>
            <a:r>
              <a:rPr lang="sk-SK" sz="2800" dirty="0"/>
              <a:t> </a:t>
            </a:r>
            <a:r>
              <a:rPr lang="sk-SK" sz="2800" dirty="0" err="1"/>
              <a:t>seven</a:t>
            </a:r>
            <a:r>
              <a:rPr lang="sk-SK" sz="2800" dirty="0"/>
              <a:t> </a:t>
            </a:r>
            <a:r>
              <a:rPr lang="sk-SK" sz="2800" dirty="0" err="1"/>
              <a:t>lessons</a:t>
            </a:r>
            <a:r>
              <a:rPr lang="sk-SK" sz="2800" dirty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finish</a:t>
            </a:r>
            <a:r>
              <a:rPr lang="sk-SK" sz="2800" dirty="0"/>
              <a:t> at 2</a:t>
            </a:r>
            <a:r>
              <a:rPr lang="sk-SK" sz="2800" dirty="0" smtClean="0"/>
              <a:t>:20 </a:t>
            </a:r>
            <a:r>
              <a:rPr lang="sk-SK" sz="2800" dirty="0" err="1"/>
              <a:t>p.m</a:t>
            </a:r>
            <a:r>
              <a:rPr lang="sk-SK" sz="2800" dirty="0"/>
              <a:t>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30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5525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 smtClean="0"/>
              <a:t>This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our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schedule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850900"/>
            <a:ext cx="99568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7" y="179387"/>
            <a:ext cx="10515600" cy="1325563"/>
          </a:xfrm>
        </p:spPr>
        <p:txBody>
          <a:bodyPr/>
          <a:lstStyle/>
          <a:p>
            <a:pPr algn="ctr"/>
            <a:r>
              <a:rPr lang="sk-SK" b="1" dirty="0" err="1">
                <a:solidFill>
                  <a:srgbClr val="002060"/>
                </a:solidFill>
              </a:rPr>
              <a:t>Holidays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66750" y="1371601"/>
            <a:ext cx="107489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/>
              <a:t>Our</a:t>
            </a:r>
            <a:r>
              <a:rPr lang="sk-SK" sz="2800" dirty="0"/>
              <a:t> </a:t>
            </a:r>
            <a:r>
              <a:rPr lang="sk-SK" sz="2800" dirty="0" err="1"/>
              <a:t>summer</a:t>
            </a:r>
            <a:r>
              <a:rPr lang="sk-SK" sz="2800" dirty="0"/>
              <a:t> </a:t>
            </a:r>
            <a:r>
              <a:rPr lang="sk-SK" sz="2800" dirty="0" err="1"/>
              <a:t>holidays</a:t>
            </a:r>
            <a:r>
              <a:rPr lang="sk-SK" sz="2800" dirty="0"/>
              <a:t> </a:t>
            </a:r>
            <a:r>
              <a:rPr lang="sk-SK" sz="2800" dirty="0" err="1" smtClean="0"/>
              <a:t>lasts</a:t>
            </a:r>
            <a:r>
              <a:rPr lang="sk-SK" sz="2800" dirty="0" smtClean="0"/>
              <a:t> </a:t>
            </a:r>
            <a:r>
              <a:rPr lang="sk-SK" sz="2800" dirty="0"/>
              <a:t>2 </a:t>
            </a:r>
            <a:r>
              <a:rPr lang="sk-SK" sz="2800" dirty="0" err="1"/>
              <a:t>months</a:t>
            </a:r>
            <a:r>
              <a:rPr lang="sk-SK" sz="2800" dirty="0"/>
              <a:t> (</a:t>
            </a:r>
            <a:r>
              <a:rPr lang="sk-SK" sz="2800" dirty="0" err="1"/>
              <a:t>July</a:t>
            </a:r>
            <a:r>
              <a:rPr lang="sk-SK" sz="2800" dirty="0"/>
              <a:t> and August)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 err="1"/>
              <a:t>also</a:t>
            </a:r>
            <a:r>
              <a:rPr lang="sk-SK" sz="2800" dirty="0"/>
              <a:t> </a:t>
            </a:r>
            <a:r>
              <a:rPr lang="sk-SK" sz="2800" dirty="0" err="1"/>
              <a:t>have</a:t>
            </a:r>
            <a:r>
              <a:rPr lang="sk-SK" sz="2800" dirty="0"/>
              <a:t> a </a:t>
            </a:r>
            <a:r>
              <a:rPr lang="sk-SK" sz="2800" dirty="0" err="1"/>
              <a:t>few</a:t>
            </a:r>
            <a:r>
              <a:rPr lang="sk-SK" sz="2800" dirty="0"/>
              <a:t> </a:t>
            </a:r>
            <a:r>
              <a:rPr lang="sk-SK" sz="2800" dirty="0" err="1"/>
              <a:t>other</a:t>
            </a:r>
            <a:r>
              <a:rPr lang="sk-SK" sz="2800" dirty="0"/>
              <a:t> </a:t>
            </a:r>
            <a:r>
              <a:rPr lang="sk-SK" sz="2800" dirty="0" err="1"/>
              <a:t>short</a:t>
            </a:r>
            <a:r>
              <a:rPr lang="sk-SK" sz="2800" dirty="0"/>
              <a:t> </a:t>
            </a:r>
            <a:r>
              <a:rPr lang="sk-SK" sz="2800" dirty="0" err="1"/>
              <a:t>breaks</a:t>
            </a:r>
            <a:r>
              <a:rPr lang="sk-SK" sz="2800" dirty="0"/>
              <a:t>, </a:t>
            </a:r>
            <a:r>
              <a:rPr lang="sk-SK" sz="2800" dirty="0" err="1"/>
              <a:t>like</a:t>
            </a:r>
            <a:r>
              <a:rPr lang="sk-SK" sz="2800" dirty="0"/>
              <a:t> </a:t>
            </a:r>
            <a:r>
              <a:rPr lang="sk-SK" sz="2800" b="1" dirty="0" err="1"/>
              <a:t>Fall</a:t>
            </a:r>
            <a:r>
              <a:rPr lang="sk-SK" sz="2800" dirty="0"/>
              <a:t> (3 </a:t>
            </a:r>
            <a:r>
              <a:rPr lang="sk-SK" sz="2800" dirty="0" err="1"/>
              <a:t>days</a:t>
            </a:r>
            <a:r>
              <a:rPr lang="sk-SK" sz="2800" dirty="0"/>
              <a:t>), </a:t>
            </a:r>
          </a:p>
          <a:p>
            <a:r>
              <a:rPr lang="sk-SK" sz="2800" b="1" dirty="0" err="1"/>
              <a:t>Winter</a:t>
            </a:r>
            <a:r>
              <a:rPr lang="sk-SK" sz="2800" dirty="0"/>
              <a:t> (12 </a:t>
            </a:r>
            <a:r>
              <a:rPr lang="sk-SK" sz="2800" dirty="0" err="1"/>
              <a:t>days</a:t>
            </a:r>
            <a:r>
              <a:rPr lang="sk-SK" sz="2800" dirty="0"/>
              <a:t>), </a:t>
            </a:r>
            <a:r>
              <a:rPr lang="sk-SK" sz="2800" b="1" dirty="0" err="1"/>
              <a:t>Spring</a:t>
            </a:r>
            <a:r>
              <a:rPr lang="sk-SK" sz="2800" b="1" dirty="0"/>
              <a:t> </a:t>
            </a:r>
            <a:r>
              <a:rPr lang="sk-SK" sz="2800" dirty="0"/>
              <a:t>(a </a:t>
            </a:r>
            <a:r>
              <a:rPr lang="sk-SK" sz="2800" dirty="0" err="1"/>
              <a:t>week</a:t>
            </a:r>
            <a:r>
              <a:rPr lang="sk-SK" sz="2800" dirty="0"/>
              <a:t>) and </a:t>
            </a:r>
            <a:r>
              <a:rPr lang="sk-SK" sz="2800" b="1" dirty="0" err="1"/>
              <a:t>Easter</a:t>
            </a:r>
            <a:r>
              <a:rPr lang="sk-SK" sz="2800" dirty="0"/>
              <a:t> break (5 </a:t>
            </a:r>
            <a:r>
              <a:rPr lang="sk-SK" sz="2800" dirty="0" err="1"/>
              <a:t>days</a:t>
            </a:r>
            <a:r>
              <a:rPr lang="sk-SK" sz="2800" dirty="0"/>
              <a:t>).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 err="1" smtClean="0"/>
              <a:t>don't</a:t>
            </a:r>
            <a:r>
              <a:rPr lang="sk-SK" sz="2800" dirty="0" smtClean="0"/>
              <a:t> </a:t>
            </a:r>
            <a:r>
              <a:rPr lang="sk-SK" sz="2800" dirty="0" err="1" smtClean="0"/>
              <a:t>also</a:t>
            </a:r>
            <a:r>
              <a:rPr lang="sk-SK" sz="2800" dirty="0" smtClean="0"/>
              <a:t> </a:t>
            </a:r>
            <a:r>
              <a:rPr lang="sk-SK" sz="2800" dirty="0"/>
              <a:t>go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</a:t>
            </a:r>
            <a:r>
              <a:rPr lang="sk-SK" sz="2800" dirty="0" err="1"/>
              <a:t>during</a:t>
            </a:r>
            <a:r>
              <a:rPr lang="sk-SK" sz="2800" dirty="0"/>
              <a:t> </a:t>
            </a:r>
            <a:r>
              <a:rPr lang="sk-SK" sz="2800" dirty="0" err="1"/>
              <a:t>some</a:t>
            </a:r>
            <a:r>
              <a:rPr lang="sk-SK" sz="2800" dirty="0"/>
              <a:t> </a:t>
            </a:r>
            <a:r>
              <a:rPr lang="sk-SK" sz="2800" dirty="0" err="1" smtClean="0"/>
              <a:t>public</a:t>
            </a:r>
            <a:r>
              <a:rPr lang="sk-SK" sz="2800" dirty="0" smtClean="0"/>
              <a:t> </a:t>
            </a:r>
            <a:r>
              <a:rPr lang="sk-SK" sz="2800" dirty="0" err="1" smtClean="0"/>
              <a:t>holidays</a:t>
            </a:r>
            <a:r>
              <a:rPr lang="sk-SK" sz="2800" dirty="0" smtClean="0"/>
              <a:t> </a:t>
            </a:r>
            <a:r>
              <a:rPr lang="sk-SK" sz="2800" dirty="0" err="1" smtClean="0"/>
              <a:t>e.g</a:t>
            </a:r>
            <a:r>
              <a:rPr lang="sk-SK" sz="2800" dirty="0"/>
              <a:t>. </a:t>
            </a:r>
          </a:p>
          <a:p>
            <a:r>
              <a:rPr lang="sk-SK" sz="2800" dirty="0"/>
              <a:t>-</a:t>
            </a:r>
            <a:r>
              <a:rPr lang="sk-SK" sz="2800" dirty="0" err="1"/>
              <a:t>Labor</a:t>
            </a:r>
            <a:r>
              <a:rPr lang="sk-SK" sz="2800" dirty="0"/>
              <a:t> </a:t>
            </a:r>
            <a:r>
              <a:rPr lang="sk-SK" sz="2800" dirty="0" err="1"/>
              <a:t>day</a:t>
            </a:r>
            <a:r>
              <a:rPr lang="sk-SK" sz="2800" dirty="0"/>
              <a:t>,</a:t>
            </a:r>
          </a:p>
          <a:p>
            <a:r>
              <a:rPr lang="sk-SK" sz="2800" dirty="0"/>
              <a:t>-St. </a:t>
            </a:r>
            <a:r>
              <a:rPr lang="sk-SK" sz="2800" dirty="0" smtClean="0"/>
              <a:t>Peter </a:t>
            </a:r>
            <a:r>
              <a:rPr lang="sk-SK" sz="2800" dirty="0"/>
              <a:t>and </a:t>
            </a:r>
            <a:r>
              <a:rPr lang="sk-SK" sz="2800" dirty="0" err="1" smtClean="0"/>
              <a:t>Pauls</a:t>
            </a:r>
            <a:r>
              <a:rPr lang="sk-SK" sz="2800" dirty="0" smtClean="0"/>
              <a:t>‘  </a:t>
            </a:r>
            <a:r>
              <a:rPr lang="sk-SK" sz="2800" dirty="0" err="1"/>
              <a:t>day</a:t>
            </a:r>
            <a:endParaRPr lang="sk-SK" sz="2800" dirty="0"/>
          </a:p>
          <a:p>
            <a:r>
              <a:rPr lang="sk-SK" sz="2800" dirty="0"/>
              <a:t>-</a:t>
            </a:r>
            <a:r>
              <a:rPr lang="sk-SK" sz="2800" dirty="0" err="1"/>
              <a:t>Anniversary</a:t>
            </a:r>
            <a:r>
              <a:rPr lang="sk-SK" sz="2800" dirty="0"/>
              <a:t> of </a:t>
            </a:r>
            <a:r>
              <a:rPr lang="sk-SK" sz="2800" dirty="0" err="1"/>
              <a:t>the</a:t>
            </a:r>
            <a:r>
              <a:rPr lang="sk-SK" sz="2800" dirty="0"/>
              <a:t> Slovak </a:t>
            </a:r>
            <a:r>
              <a:rPr lang="sk-SK" sz="2800" dirty="0" smtClean="0"/>
              <a:t>National </a:t>
            </a:r>
            <a:r>
              <a:rPr lang="sk-SK" sz="2800" dirty="0" err="1" smtClean="0"/>
              <a:t>Revolution</a:t>
            </a:r>
            <a:endParaRPr lang="sk-SK" sz="2800" dirty="0"/>
          </a:p>
          <a:p>
            <a:r>
              <a:rPr lang="sk-SK" sz="2800" dirty="0"/>
              <a:t>a</a:t>
            </a:r>
            <a:r>
              <a:rPr lang="sk-SK" sz="2800" dirty="0" smtClean="0"/>
              <a:t>nd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others</a:t>
            </a:r>
            <a:r>
              <a:rPr lang="sk-SK" sz="2800" dirty="0" smtClean="0"/>
              <a:t>.</a:t>
            </a:r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9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341" y="-75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 err="1">
                <a:solidFill>
                  <a:srgbClr val="002060"/>
                </a:solidFill>
              </a:rPr>
              <a:t>Marks</a:t>
            </a:r>
            <a:r>
              <a:rPr lang="sk-SK" b="1" dirty="0">
                <a:solidFill>
                  <a:srgbClr val="002060"/>
                </a:solidFill>
              </a:rPr>
              <a:t> and </a:t>
            </a:r>
            <a:r>
              <a:rPr lang="sk-SK" b="1" dirty="0" err="1">
                <a:solidFill>
                  <a:srgbClr val="002060"/>
                </a:solidFill>
              </a:rPr>
              <a:t>school</a:t>
            </a:r>
            <a:r>
              <a:rPr lang="sk-SK" b="1" dirty="0">
                <a:solidFill>
                  <a:srgbClr val="002060"/>
                </a:solidFill>
              </a:rPr>
              <a:t> report </a:t>
            </a:r>
            <a:r>
              <a:rPr lang="sk-SK" b="1" dirty="0" err="1" smtClean="0">
                <a:solidFill>
                  <a:srgbClr val="002060"/>
                </a:solidFill>
              </a:rPr>
              <a:t>card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04278" y="887135"/>
            <a:ext cx="1074772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In </a:t>
            </a:r>
            <a:r>
              <a:rPr lang="sk-SK" sz="2800" dirty="0" err="1"/>
              <a:t>our</a:t>
            </a:r>
            <a:r>
              <a:rPr lang="sk-SK" sz="2800" dirty="0"/>
              <a:t> </a:t>
            </a:r>
            <a:r>
              <a:rPr lang="sk-SK" sz="2800" dirty="0" err="1"/>
              <a:t>schools</a:t>
            </a:r>
            <a:r>
              <a:rPr lang="sk-SK" sz="2800" dirty="0"/>
              <a:t>  </a:t>
            </a:r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can</a:t>
            </a:r>
            <a:r>
              <a:rPr lang="sk-SK" sz="2800" dirty="0" smtClean="0"/>
              <a:t> get </a:t>
            </a:r>
            <a:r>
              <a:rPr lang="sk-SK" sz="2800" dirty="0" err="1" smtClean="0"/>
              <a:t>marks</a:t>
            </a:r>
            <a:r>
              <a:rPr lang="sk-SK" sz="2800" dirty="0" smtClean="0"/>
              <a:t>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/>
              <a:t>one</a:t>
            </a:r>
            <a:r>
              <a:rPr lang="sk-SK" sz="2800" dirty="0"/>
              <a:t> </a:t>
            </a:r>
            <a:r>
              <a:rPr lang="sk-SK" sz="2800" dirty="0" smtClean="0"/>
              <a:t>(1) to </a:t>
            </a:r>
            <a:r>
              <a:rPr lang="sk-SK" sz="2800" dirty="0" err="1" smtClean="0"/>
              <a:t>five</a:t>
            </a:r>
            <a:r>
              <a:rPr lang="sk-SK" sz="2800" dirty="0" smtClean="0"/>
              <a:t> (5) </a:t>
            </a:r>
            <a:r>
              <a:rPr lang="sk-SK" sz="2800" dirty="0"/>
              <a:t>.</a:t>
            </a:r>
          </a:p>
          <a:p>
            <a:r>
              <a:rPr lang="sk-SK" sz="2800" dirty="0" err="1" smtClean="0"/>
              <a:t>One</a:t>
            </a:r>
            <a:r>
              <a:rPr lang="sk-SK" sz="2800" dirty="0" smtClean="0"/>
              <a:t> (1) </a:t>
            </a:r>
            <a:r>
              <a:rPr lang="sk-SK" sz="2800" dirty="0" err="1"/>
              <a:t>is</a:t>
            </a:r>
            <a:r>
              <a:rPr lang="sk-SK" sz="2800" dirty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best</a:t>
            </a:r>
            <a:r>
              <a:rPr lang="sk-SK" sz="2800" dirty="0" smtClean="0"/>
              <a:t> </a:t>
            </a:r>
            <a:r>
              <a:rPr lang="sk-SK" sz="2800" dirty="0" err="1" smtClean="0"/>
              <a:t>mark</a:t>
            </a:r>
            <a:r>
              <a:rPr lang="sk-SK" sz="2800" dirty="0" smtClean="0"/>
              <a:t> </a:t>
            </a:r>
            <a:r>
              <a:rPr lang="sk-SK" sz="2800" dirty="0"/>
              <a:t>and </a:t>
            </a:r>
            <a:r>
              <a:rPr lang="sk-SK" sz="2800" dirty="0" err="1"/>
              <a:t>five</a:t>
            </a:r>
            <a:r>
              <a:rPr lang="sk-SK" sz="2800" dirty="0"/>
              <a:t> </a:t>
            </a:r>
            <a:r>
              <a:rPr lang="sk-SK" sz="2800" dirty="0" smtClean="0"/>
              <a:t>(5)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worst</a:t>
            </a:r>
            <a:r>
              <a:rPr lang="sk-SK" sz="2800" dirty="0" smtClean="0"/>
              <a:t> </a:t>
            </a:r>
            <a:r>
              <a:rPr lang="sk-SK" sz="2800" dirty="0" err="1"/>
              <a:t>mark</a:t>
            </a:r>
            <a:r>
              <a:rPr lang="sk-SK" sz="2800" dirty="0"/>
              <a:t>.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We</a:t>
            </a:r>
            <a:r>
              <a:rPr lang="sk-SK" sz="2800" dirty="0" smtClean="0"/>
              <a:t> </a:t>
            </a:r>
            <a:r>
              <a:rPr lang="sk-SK" sz="2800" dirty="0"/>
              <a:t>get </a:t>
            </a:r>
            <a:r>
              <a:rPr lang="sk-SK" sz="2800" dirty="0" err="1"/>
              <a:t>school</a:t>
            </a:r>
            <a:r>
              <a:rPr lang="sk-SK" sz="2800" dirty="0"/>
              <a:t> </a:t>
            </a:r>
            <a:r>
              <a:rPr lang="sk-SK" sz="2800" dirty="0" smtClean="0"/>
              <a:t>report </a:t>
            </a:r>
            <a:r>
              <a:rPr lang="sk-SK" sz="2800" dirty="0" err="1" smtClean="0"/>
              <a:t>card</a:t>
            </a:r>
            <a:r>
              <a:rPr lang="sk-SK" sz="2800" dirty="0" smtClean="0"/>
              <a:t>  </a:t>
            </a:r>
            <a:r>
              <a:rPr lang="sk-SK" sz="2800" dirty="0" err="1"/>
              <a:t>twice</a:t>
            </a:r>
            <a:r>
              <a:rPr lang="sk-SK" sz="2800" dirty="0"/>
              <a:t> a </a:t>
            </a:r>
            <a:r>
              <a:rPr lang="sk-SK" sz="2800" dirty="0" err="1"/>
              <a:t>year</a:t>
            </a:r>
            <a:r>
              <a:rPr lang="sk-SK" sz="2800" dirty="0"/>
              <a:t>, </a:t>
            </a:r>
            <a:r>
              <a:rPr lang="sk-SK" sz="2800" dirty="0" err="1" smtClean="0"/>
              <a:t>once</a:t>
            </a:r>
            <a:r>
              <a:rPr lang="sk-SK" sz="2800" dirty="0" smtClean="0"/>
              <a:t> at </a:t>
            </a:r>
            <a:r>
              <a:rPr lang="sk-SK" sz="2800" dirty="0" err="1"/>
              <a:t>half</a:t>
            </a:r>
            <a:r>
              <a:rPr lang="sk-SK" sz="2800" dirty="0"/>
              <a:t> </a:t>
            </a:r>
            <a:r>
              <a:rPr lang="sk-SK" sz="2800" dirty="0" smtClean="0"/>
              <a:t>of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</a:t>
            </a:r>
            <a:r>
              <a:rPr lang="sk-SK" sz="2800" dirty="0" err="1"/>
              <a:t>year</a:t>
            </a:r>
            <a:r>
              <a:rPr lang="sk-SK" sz="2800" dirty="0"/>
              <a:t> and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other</a:t>
            </a:r>
            <a:r>
              <a:rPr lang="sk-SK" sz="2800" dirty="0" smtClean="0"/>
              <a:t> at </a:t>
            </a:r>
            <a:r>
              <a:rPr lang="sk-SK" sz="2800" dirty="0" err="1"/>
              <a:t>the</a:t>
            </a:r>
            <a:r>
              <a:rPr lang="sk-SK" sz="2800" dirty="0"/>
              <a:t> end of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</a:t>
            </a:r>
            <a:r>
              <a:rPr lang="sk-SK" sz="2800" dirty="0" err="1"/>
              <a:t>year</a:t>
            </a:r>
            <a:r>
              <a:rPr lang="sk-SK" sz="2800" dirty="0"/>
              <a:t>.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report </a:t>
            </a:r>
            <a:r>
              <a:rPr lang="sk-SK" sz="2800" dirty="0" err="1" smtClean="0"/>
              <a:t>card</a:t>
            </a:r>
            <a:r>
              <a:rPr lang="sk-SK" sz="2800" dirty="0" smtClean="0"/>
              <a:t> has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only</a:t>
            </a:r>
            <a:r>
              <a:rPr lang="sk-SK" sz="2800" dirty="0" smtClean="0"/>
              <a:t> </a:t>
            </a:r>
            <a:r>
              <a:rPr lang="sk-SK" sz="2800" dirty="0" err="1" smtClean="0"/>
              <a:t>got</a:t>
            </a:r>
            <a:r>
              <a:rPr lang="sk-SK" sz="2800" dirty="0" smtClean="0"/>
              <a:t> </a:t>
            </a:r>
            <a:r>
              <a:rPr lang="sk-SK" sz="2800" dirty="0" err="1" smtClean="0"/>
              <a:t>marks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subjects</a:t>
            </a:r>
            <a:r>
              <a:rPr lang="sk-SK" sz="2800" dirty="0" smtClean="0"/>
              <a:t> </a:t>
            </a:r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 smtClean="0"/>
              <a:t>also</a:t>
            </a:r>
            <a:r>
              <a:rPr lang="sk-SK" sz="2800" dirty="0" smtClean="0"/>
              <a:t> a </a:t>
            </a:r>
            <a:r>
              <a:rPr lang="sk-SK" sz="2800" dirty="0" err="1" smtClean="0"/>
              <a:t>mark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behaviour</a:t>
            </a:r>
            <a:r>
              <a:rPr lang="sk-SK" sz="2800" dirty="0" smtClean="0"/>
              <a:t>.</a:t>
            </a:r>
          </a:p>
          <a:p>
            <a:endParaRPr lang="sk-SK" sz="2800" dirty="0"/>
          </a:p>
          <a:p>
            <a:r>
              <a:rPr lang="sk-SK" sz="2800" dirty="0" err="1" smtClean="0"/>
              <a:t>Marks</a:t>
            </a:r>
            <a:r>
              <a:rPr lang="sk-SK" sz="2800" dirty="0" smtClean="0"/>
              <a:t> at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report </a:t>
            </a:r>
            <a:r>
              <a:rPr lang="sk-SK" sz="2800" dirty="0" err="1" smtClean="0"/>
              <a:t>cards</a:t>
            </a:r>
            <a:r>
              <a:rPr lang="sk-SK" sz="2800" dirty="0" smtClean="0"/>
              <a:t> are </a:t>
            </a:r>
            <a:r>
              <a:rPr lang="sk-SK" sz="2800" dirty="0" err="1" smtClean="0"/>
              <a:t>written</a:t>
            </a:r>
            <a:r>
              <a:rPr lang="sk-SK" sz="2800" dirty="0" smtClean="0"/>
              <a:t> by </a:t>
            </a:r>
            <a:r>
              <a:rPr lang="sk-SK" sz="2800" dirty="0" err="1"/>
              <a:t>words</a:t>
            </a:r>
            <a:r>
              <a:rPr lang="sk-SK" sz="2800" dirty="0"/>
              <a:t> </a:t>
            </a:r>
            <a:r>
              <a:rPr lang="sk-SK" sz="2800" dirty="0" smtClean="0"/>
              <a:t>:</a:t>
            </a:r>
            <a:endParaRPr lang="sk-SK" sz="2800" dirty="0"/>
          </a:p>
          <a:p>
            <a:pPr algn="ctr"/>
            <a:r>
              <a:rPr lang="sk-SK" sz="2800" dirty="0" err="1"/>
              <a:t>Excellent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1 </a:t>
            </a:r>
          </a:p>
          <a:p>
            <a:pPr algn="ctr"/>
            <a:r>
              <a:rPr lang="sk-SK" sz="2800" dirty="0" err="1"/>
              <a:t>Very</a:t>
            </a:r>
            <a:r>
              <a:rPr lang="sk-SK" sz="2800" dirty="0"/>
              <a:t> </a:t>
            </a:r>
            <a:r>
              <a:rPr lang="sk-SK" sz="2800" dirty="0" err="1"/>
              <a:t>good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2</a:t>
            </a:r>
          </a:p>
          <a:p>
            <a:pPr algn="ctr"/>
            <a:r>
              <a:rPr lang="sk-SK" sz="2800" dirty="0" err="1"/>
              <a:t>Good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3 </a:t>
            </a:r>
          </a:p>
          <a:p>
            <a:pPr algn="ctr"/>
            <a:r>
              <a:rPr lang="sk-SK" sz="2800" dirty="0" err="1"/>
              <a:t>Sufficient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4</a:t>
            </a:r>
          </a:p>
          <a:p>
            <a:pPr algn="ctr"/>
            <a:r>
              <a:rPr lang="sk-SK" sz="2800" dirty="0" err="1"/>
              <a:t>Insufficient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5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9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0684" y="207962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err="1" smtClean="0"/>
              <a:t>It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looks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like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this</a:t>
            </a:r>
            <a:r>
              <a:rPr lang="sk-SK" sz="3600" b="1" dirty="0" smtClean="0"/>
              <a:t>: 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4" y="0"/>
            <a:ext cx="4567238" cy="66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1370"/>
            <a:ext cx="10515600" cy="1325563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02060"/>
                </a:solidFill>
              </a:rPr>
              <a:t>Rewards</a:t>
            </a:r>
            <a:r>
              <a:rPr lang="sk-SK" b="1" dirty="0" smtClean="0">
                <a:solidFill>
                  <a:srgbClr val="002060"/>
                </a:solidFill>
              </a:rPr>
              <a:t> and </a:t>
            </a:r>
            <a:r>
              <a:rPr lang="sk-SK" b="1" dirty="0" err="1" smtClean="0">
                <a:solidFill>
                  <a:srgbClr val="002060"/>
                </a:solidFill>
              </a:rPr>
              <a:t>punishments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43494" y="887135"/>
            <a:ext cx="1121030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r>
              <a:rPr lang="sk-SK" sz="2800" b="1" i="1" dirty="0" err="1" smtClean="0"/>
              <a:t>Rewards</a:t>
            </a:r>
            <a:r>
              <a:rPr lang="sk-SK" sz="2800" dirty="0"/>
              <a:t> </a:t>
            </a:r>
            <a:r>
              <a:rPr lang="sk-SK" sz="2800" dirty="0" smtClean="0"/>
              <a:t>get </a:t>
            </a:r>
            <a:r>
              <a:rPr lang="sk-SK" sz="2800" dirty="0" err="1" smtClean="0"/>
              <a:t>those</a:t>
            </a:r>
            <a:r>
              <a:rPr lang="sk-SK" sz="2800" dirty="0" smtClean="0"/>
              <a:t> </a:t>
            </a:r>
            <a:r>
              <a:rPr lang="sk-SK" sz="2800" dirty="0" err="1" smtClean="0"/>
              <a:t>students</a:t>
            </a:r>
            <a:r>
              <a:rPr lang="sk-SK" sz="2800" dirty="0" smtClean="0"/>
              <a:t>, </a:t>
            </a:r>
            <a:r>
              <a:rPr lang="sk-SK" sz="2800" dirty="0" err="1" smtClean="0"/>
              <a:t>who</a:t>
            </a:r>
            <a:r>
              <a:rPr lang="sk-SK" sz="2800" dirty="0" smtClean="0"/>
              <a:t> </a:t>
            </a:r>
            <a:r>
              <a:rPr lang="sk-SK" sz="2800" dirty="0" err="1" smtClean="0"/>
              <a:t>have</a:t>
            </a:r>
            <a:r>
              <a:rPr lang="sk-SK" sz="2800" dirty="0" smtClean="0"/>
              <a:t> </a:t>
            </a:r>
            <a:r>
              <a:rPr lang="sk-SK" sz="2800" dirty="0" err="1" smtClean="0"/>
              <a:t>got</a:t>
            </a:r>
            <a:r>
              <a:rPr lang="sk-SK" sz="2800" dirty="0" smtClean="0"/>
              <a:t> </a:t>
            </a:r>
            <a:r>
              <a:rPr lang="sk-SK" sz="2800" dirty="0" err="1" smtClean="0"/>
              <a:t>all</a:t>
            </a:r>
            <a:r>
              <a:rPr lang="sk-SK" sz="2800" dirty="0" smtClean="0"/>
              <a:t> </a:t>
            </a:r>
            <a:r>
              <a:rPr lang="sk-SK" sz="2800" dirty="0" err="1" smtClean="0"/>
              <a:t>A‘s</a:t>
            </a:r>
            <a:r>
              <a:rPr lang="sk-SK" sz="2800" dirty="0" smtClean="0"/>
              <a:t> (1‘s) on </a:t>
            </a:r>
            <a:r>
              <a:rPr lang="sk-SK" sz="2800" dirty="0" err="1" smtClean="0"/>
              <a:t>their</a:t>
            </a:r>
            <a:r>
              <a:rPr lang="sk-SK" sz="2800" dirty="0"/>
              <a:t> </a:t>
            </a:r>
            <a:r>
              <a:rPr lang="sk-SK" sz="2800" dirty="0" err="1" smtClean="0"/>
              <a:t>school</a:t>
            </a:r>
            <a:r>
              <a:rPr lang="sk-SK" sz="2800" dirty="0" smtClean="0"/>
              <a:t> report </a:t>
            </a:r>
            <a:r>
              <a:rPr lang="sk-SK" sz="2800" dirty="0" err="1" smtClean="0"/>
              <a:t>card</a:t>
            </a:r>
            <a:r>
              <a:rPr lang="sk-SK" sz="2800" dirty="0"/>
              <a:t> </a:t>
            </a:r>
            <a:r>
              <a:rPr lang="sk-SK" sz="2800" dirty="0" smtClean="0"/>
              <a:t>and </a:t>
            </a:r>
            <a:r>
              <a:rPr lang="sk-SK" sz="2800" dirty="0" err="1" smtClean="0"/>
              <a:t>also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students</a:t>
            </a:r>
            <a:r>
              <a:rPr lang="sk-SK" sz="2800" dirty="0" smtClean="0"/>
              <a:t>, </a:t>
            </a:r>
            <a:r>
              <a:rPr lang="sk-SK" sz="2800" dirty="0" err="1" smtClean="0"/>
              <a:t>who</a:t>
            </a:r>
            <a:r>
              <a:rPr lang="sk-SK" sz="2800" dirty="0" smtClean="0"/>
              <a:t> </a:t>
            </a:r>
            <a:r>
              <a:rPr lang="sk-SK" sz="2800" dirty="0" err="1" smtClean="0"/>
              <a:t>have</a:t>
            </a:r>
            <a:r>
              <a:rPr lang="sk-SK" sz="2800" dirty="0" smtClean="0"/>
              <a:t> </a:t>
            </a:r>
            <a:r>
              <a:rPr lang="sk-SK" sz="2800" dirty="0" err="1" smtClean="0"/>
              <a:t>successfully</a:t>
            </a:r>
            <a:r>
              <a:rPr lang="sk-SK" sz="2800" dirty="0" smtClean="0"/>
              <a:t> </a:t>
            </a:r>
            <a:r>
              <a:rPr lang="sk-SK" sz="2800" dirty="0" err="1" smtClean="0"/>
              <a:t>participated</a:t>
            </a:r>
            <a:r>
              <a:rPr lang="sk-SK" sz="2800" dirty="0" smtClean="0"/>
              <a:t> at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competitions</a:t>
            </a:r>
            <a:r>
              <a:rPr lang="sk-SK" sz="2800" dirty="0" smtClean="0"/>
              <a:t>. </a:t>
            </a:r>
            <a:r>
              <a:rPr lang="sk-SK" sz="2800" dirty="0" err="1" smtClean="0"/>
              <a:t>They</a:t>
            </a:r>
            <a:r>
              <a:rPr lang="sk-SK" sz="2800" dirty="0" smtClean="0"/>
              <a:t> get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reward</a:t>
            </a:r>
            <a:r>
              <a:rPr lang="sk-SK" sz="2800" dirty="0"/>
              <a:t> </a:t>
            </a:r>
            <a:r>
              <a:rPr lang="sk-SK" sz="2800" dirty="0" err="1"/>
              <a:t>from</a:t>
            </a:r>
            <a:r>
              <a:rPr lang="sk-SK" sz="2800" dirty="0"/>
              <a:t> </a:t>
            </a:r>
            <a:r>
              <a:rPr lang="sk-SK" sz="2800" dirty="0" err="1" smtClean="0"/>
              <a:t>their</a:t>
            </a:r>
            <a:r>
              <a:rPr lang="sk-SK" sz="2800" dirty="0" smtClean="0"/>
              <a:t> </a:t>
            </a:r>
            <a:r>
              <a:rPr lang="sk-SK" sz="2800" dirty="0" err="1" smtClean="0"/>
              <a:t>class</a:t>
            </a:r>
            <a:r>
              <a:rPr lang="sk-SK" sz="2800" dirty="0" smtClean="0"/>
              <a:t> </a:t>
            </a:r>
            <a:r>
              <a:rPr lang="sk-SK" sz="2800" dirty="0" err="1" smtClean="0"/>
              <a:t>teacher</a:t>
            </a:r>
            <a:r>
              <a:rPr lang="sk-SK" sz="2800" dirty="0" smtClean="0"/>
              <a:t> or a </a:t>
            </a:r>
            <a:r>
              <a:rPr lang="sk-SK" sz="2800" dirty="0" err="1" smtClean="0"/>
              <a:t>director</a:t>
            </a:r>
            <a:r>
              <a:rPr lang="sk-SK" sz="2800" dirty="0" smtClean="0"/>
              <a:t> and </a:t>
            </a:r>
            <a:r>
              <a:rPr lang="sk-SK" sz="2800" dirty="0" err="1" smtClean="0"/>
              <a:t>each</a:t>
            </a:r>
            <a:r>
              <a:rPr lang="sk-SK" sz="2800" dirty="0" smtClean="0"/>
              <a:t> of </a:t>
            </a:r>
            <a:r>
              <a:rPr lang="sk-SK" sz="2800" dirty="0" err="1" smtClean="0"/>
              <a:t>them</a:t>
            </a:r>
            <a:r>
              <a:rPr lang="sk-SK" sz="2800" dirty="0" smtClean="0"/>
              <a:t> </a:t>
            </a:r>
            <a:r>
              <a:rPr lang="sk-SK" sz="2800" dirty="0" err="1" smtClean="0"/>
              <a:t>gets</a:t>
            </a:r>
            <a:r>
              <a:rPr lang="sk-SK" sz="2800" dirty="0" smtClean="0"/>
              <a:t> </a:t>
            </a:r>
            <a:r>
              <a:rPr lang="sk-SK" sz="2800" dirty="0" err="1" smtClean="0"/>
              <a:t>also</a:t>
            </a:r>
            <a:r>
              <a:rPr lang="sk-SK" sz="2800" dirty="0" smtClean="0"/>
              <a:t> a </a:t>
            </a:r>
            <a:r>
              <a:rPr lang="sk-SK" sz="2800" dirty="0" err="1" smtClean="0"/>
              <a:t>book</a:t>
            </a:r>
            <a:r>
              <a:rPr lang="sk-SK" sz="2800" dirty="0" smtClean="0"/>
              <a:t>. </a:t>
            </a:r>
            <a:endParaRPr lang="sk-SK" sz="2800" dirty="0"/>
          </a:p>
          <a:p>
            <a:endParaRPr lang="sk-SK" sz="2800" b="1" dirty="0" smtClean="0"/>
          </a:p>
          <a:p>
            <a:r>
              <a:rPr lang="sk-SK" sz="2800" b="1" dirty="0" err="1" smtClean="0"/>
              <a:t>Punishments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we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usually</a:t>
            </a:r>
            <a:r>
              <a:rPr lang="sk-SK" sz="2800" dirty="0" smtClean="0">
                <a:latin typeface="Calibri" charset="0"/>
              </a:rPr>
              <a:t> get in </a:t>
            </a:r>
            <a:r>
              <a:rPr lang="sk-SK" sz="2800" dirty="0" err="1">
                <a:latin typeface="Calibri" charset="0"/>
              </a:rPr>
              <a:t>our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schools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when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we</a:t>
            </a:r>
            <a:r>
              <a:rPr lang="sk-SK" sz="2800" dirty="0" smtClean="0">
                <a:latin typeface="Calibri" charset="0"/>
              </a:rPr>
              <a:t> break </a:t>
            </a:r>
            <a:r>
              <a:rPr lang="sk-SK" sz="2800" dirty="0" err="1" smtClean="0">
                <a:latin typeface="Calibri" charset="0"/>
              </a:rPr>
              <a:t>some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school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rules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>
                <a:latin typeface="Calibri" charset="0"/>
              </a:rPr>
              <a:t>. </a:t>
            </a:r>
            <a:r>
              <a:rPr lang="sk-SK" sz="2800" dirty="0" err="1">
                <a:latin typeface="Calibri" charset="0"/>
              </a:rPr>
              <a:t>The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teacher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keeps</a:t>
            </a:r>
            <a:r>
              <a:rPr lang="sk-SK" sz="2800" dirty="0" smtClean="0">
                <a:latin typeface="Calibri" charset="0"/>
              </a:rPr>
              <a:t> a </a:t>
            </a:r>
            <a:r>
              <a:rPr lang="sk-SK" sz="2800" dirty="0" err="1" smtClean="0">
                <a:latin typeface="Calibri" charset="0"/>
              </a:rPr>
              <a:t>student</a:t>
            </a:r>
            <a:r>
              <a:rPr lang="sk-SK" sz="2800" dirty="0" smtClean="0">
                <a:latin typeface="Calibri" charset="0"/>
              </a:rPr>
              <a:t> in </a:t>
            </a:r>
            <a:r>
              <a:rPr lang="sk-SK" sz="2800" dirty="0" err="1" smtClean="0">
                <a:latin typeface="Calibri" charset="0"/>
              </a:rPr>
              <a:t>detention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e.g</a:t>
            </a:r>
            <a:r>
              <a:rPr lang="sk-SK" sz="2800" dirty="0" smtClean="0">
                <a:latin typeface="Calibri" charset="0"/>
              </a:rPr>
              <a:t>. </a:t>
            </a:r>
            <a:r>
              <a:rPr lang="sk-SK" sz="2800" dirty="0" err="1" smtClean="0">
                <a:latin typeface="Calibri" charset="0"/>
              </a:rPr>
              <a:t>for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not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doing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homework</a:t>
            </a:r>
            <a:r>
              <a:rPr lang="sk-SK" sz="2800" dirty="0">
                <a:latin typeface="Calibri" charset="0"/>
              </a:rPr>
              <a:t> or </a:t>
            </a:r>
            <a:r>
              <a:rPr lang="sk-SK" sz="2800" dirty="0" err="1">
                <a:latin typeface="Calibri" charset="0"/>
              </a:rPr>
              <a:t>for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being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too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loud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during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the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lessons</a:t>
            </a:r>
            <a:r>
              <a:rPr lang="sk-SK" sz="2800" dirty="0" smtClean="0">
                <a:latin typeface="Calibri" charset="0"/>
              </a:rPr>
              <a:t>. </a:t>
            </a:r>
          </a:p>
          <a:p>
            <a:endParaRPr lang="sk-SK" sz="2800" dirty="0" smtClean="0">
              <a:latin typeface="Calibri" charset="0"/>
            </a:endParaRPr>
          </a:p>
          <a:p>
            <a:r>
              <a:rPr lang="sk-SK" sz="2800" dirty="0" err="1" smtClean="0">
                <a:latin typeface="Calibri" charset="0"/>
              </a:rPr>
              <a:t>If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it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is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serious</a:t>
            </a:r>
            <a:r>
              <a:rPr lang="sk-SK" sz="2800" dirty="0" smtClean="0">
                <a:latin typeface="Calibri" charset="0"/>
              </a:rPr>
              <a:t> and </a:t>
            </a:r>
            <a:r>
              <a:rPr lang="sk-SK" sz="2800" dirty="0" err="1" smtClean="0">
                <a:latin typeface="Calibri" charset="0"/>
              </a:rPr>
              <a:t>our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behaviour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is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inappropriate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we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can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smtClean="0">
                <a:latin typeface="Calibri" charset="0"/>
              </a:rPr>
              <a:t>get </a:t>
            </a:r>
            <a:r>
              <a:rPr lang="sk-SK" sz="2800" dirty="0" err="1" smtClean="0">
                <a:latin typeface="Calibri" charset="0"/>
              </a:rPr>
              <a:t>worse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mark</a:t>
            </a:r>
            <a:r>
              <a:rPr lang="sk-SK" sz="2800" dirty="0" smtClean="0">
                <a:latin typeface="Calibri" charset="0"/>
              </a:rPr>
              <a:t> at </a:t>
            </a:r>
            <a:r>
              <a:rPr lang="sk-SK" sz="2800" dirty="0" err="1" smtClean="0">
                <a:latin typeface="Calibri" charset="0"/>
              </a:rPr>
              <a:t>our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school</a:t>
            </a:r>
            <a:r>
              <a:rPr lang="sk-SK" sz="2800" dirty="0" smtClean="0">
                <a:latin typeface="Calibri" charset="0"/>
              </a:rPr>
              <a:t> report </a:t>
            </a:r>
            <a:r>
              <a:rPr lang="sk-SK" sz="2800" dirty="0" err="1" smtClean="0">
                <a:latin typeface="Calibri" charset="0"/>
              </a:rPr>
              <a:t>card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for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our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behaviour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f</a:t>
            </a:r>
            <a:r>
              <a:rPr lang="sk-SK" sz="2800" dirty="0" err="1" smtClean="0">
                <a:latin typeface="Calibri" charset="0"/>
              </a:rPr>
              <a:t>or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example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when</a:t>
            </a:r>
            <a:r>
              <a:rPr lang="sk-SK" sz="2800" dirty="0">
                <a:latin typeface="Calibri" charset="0"/>
              </a:rPr>
              <a:t> a </a:t>
            </a:r>
            <a:r>
              <a:rPr lang="sk-SK" sz="2800" dirty="0" err="1">
                <a:latin typeface="Calibri" charset="0"/>
              </a:rPr>
              <a:t>teacher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sees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us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that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we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>
                <a:latin typeface="Calibri" charset="0"/>
              </a:rPr>
              <a:t>have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got</a:t>
            </a:r>
            <a:r>
              <a:rPr lang="sk-SK" sz="2800" dirty="0" smtClean="0">
                <a:latin typeface="Calibri" charset="0"/>
              </a:rPr>
              <a:t> a mobile </a:t>
            </a:r>
            <a:r>
              <a:rPr lang="sk-SK" sz="2800" dirty="0" err="1" smtClean="0">
                <a:latin typeface="Calibri" charset="0"/>
              </a:rPr>
              <a:t>phone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with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us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>
                <a:latin typeface="Calibri" charset="0"/>
              </a:rPr>
              <a:t>and </a:t>
            </a:r>
            <a:r>
              <a:rPr lang="sk-SK" sz="2800" dirty="0" err="1">
                <a:latin typeface="Calibri" charset="0"/>
              </a:rPr>
              <a:t>we</a:t>
            </a:r>
            <a:r>
              <a:rPr lang="sk-SK" sz="2800" dirty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use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it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during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the</a:t>
            </a:r>
            <a:r>
              <a:rPr lang="sk-SK" sz="2800" dirty="0" smtClean="0">
                <a:latin typeface="Calibri" charset="0"/>
              </a:rPr>
              <a:t> </a:t>
            </a:r>
            <a:r>
              <a:rPr lang="sk-SK" sz="2800" dirty="0" err="1" smtClean="0">
                <a:latin typeface="Calibri" charset="0"/>
              </a:rPr>
              <a:t>lessons</a:t>
            </a:r>
            <a:r>
              <a:rPr lang="sk-SK" sz="2800" dirty="0">
                <a:latin typeface="Calibri" charset="0"/>
              </a:rPr>
              <a:t>.</a:t>
            </a:r>
            <a:endParaRPr lang="sk-SK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33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671</Words>
  <Application>Microsoft Macintosh PowerPoint</Application>
  <PresentationFormat>Širokouhlá</PresentationFormat>
  <Paragraphs>67</Paragraphs>
  <Slides>11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Motív Office</vt:lpstr>
      <vt:lpstr>Our school system in Slovakia</vt:lpstr>
      <vt:lpstr>Types of Schools and school system</vt:lpstr>
      <vt:lpstr>Prezentácia programu PowerPoint</vt:lpstr>
      <vt:lpstr>Schedule</vt:lpstr>
      <vt:lpstr>This is our schedule</vt:lpstr>
      <vt:lpstr>Holidays</vt:lpstr>
      <vt:lpstr>Marks and school report card</vt:lpstr>
      <vt:lpstr>It looks like this: </vt:lpstr>
      <vt:lpstr>Rewards and punishments</vt:lpstr>
      <vt:lpstr>After school activities</vt:lpstr>
      <vt:lpstr>Thank you for your attention. 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system in Slovakia</dc:title>
  <dc:creator>Použív. MS Office</dc:creator>
  <cp:lastModifiedBy>Použív. MS Office</cp:lastModifiedBy>
  <cp:revision>17</cp:revision>
  <dcterms:created xsi:type="dcterms:W3CDTF">2019-11-24T21:14:03Z</dcterms:created>
  <dcterms:modified xsi:type="dcterms:W3CDTF">2019-11-25T14:38:34Z</dcterms:modified>
</cp:coreProperties>
</file>